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6" r:id="rId3"/>
    <p:sldId id="273" r:id="rId4"/>
    <p:sldId id="258" r:id="rId5"/>
    <p:sldId id="279" r:id="rId6"/>
    <p:sldId id="263" r:id="rId7"/>
    <p:sldId id="260" r:id="rId8"/>
    <p:sldId id="261" r:id="rId9"/>
    <p:sldId id="271" r:id="rId10"/>
    <p:sldId id="265" r:id="rId11"/>
    <p:sldId id="275" r:id="rId12"/>
    <p:sldId id="274" r:id="rId13"/>
    <p:sldId id="280" r:id="rId14"/>
    <p:sldId id="281" r:id="rId15"/>
    <p:sldId id="277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4" d="100"/>
          <a:sy n="74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81D6A-5111-4064-BE76-ABF4C03ED806}" type="datetimeFigureOut">
              <a:rPr lang="cs-CZ" smtClean="0"/>
              <a:pPr/>
              <a:t>9.3.2011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9EF1E-BD58-40A9-A055-CD94F8E7A8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FEDF7-D500-4E44-B904-D2BCDDD07CC8}" type="datetimeFigureOut">
              <a:rPr lang="cs-CZ" smtClean="0"/>
              <a:pPr/>
              <a:t>9.3.2011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27EC1-9976-4527-B788-7540CB89A3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27EC1-9976-4527-B788-7540CB89A34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2AC6-190C-4C65-B05B-C9D1B7FB44AE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7D3D-5EBC-452E-ACF1-47E7A7F9FD70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08F0-1094-4F9C-AD75-E2645DB67D98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B415-97BB-4366-8B5B-41456888D03C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934-61C0-4498-8CDF-216ABC3E503D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4CEF-9193-40BB-B321-1262E0F03C92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2F766-865B-4C00-B2B1-0FD1FB7845BA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5B27-F15C-4AD8-946E-DE7BAECFC337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8EE3-049D-4999-9154-81351D0BEA60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C693-E85B-4590-AB59-2F588448D750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29DC-8930-402F-92C1-43A84318AD02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AF74-2DE7-4A2B-8AEA-7E03943B1B2B}" type="datetime1">
              <a:rPr lang="cs-CZ" smtClean="0"/>
              <a:pPr/>
              <a:t>9.3.2011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708C3-B351-4591-8A03-E13135581C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oswapini@seznam.cz?subject=KCHMP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vanourkova@seznam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674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KCHMPP 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12.3.2011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071538" y="571480"/>
            <a:ext cx="7467600" cy="1524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26909"/>
              </a:avLst>
            </a:prstTxWarp>
          </a:bodyPr>
          <a:lstStyle/>
          <a:p>
            <a:pPr algn="dist"/>
            <a:r>
              <a:rPr lang="cs-CZ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Český strakatý pes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1</a:t>
            </a:fld>
            <a:endParaRPr lang="cs-CZ" dirty="0"/>
          </a:p>
        </p:txBody>
      </p:sp>
      <p:pic>
        <p:nvPicPr>
          <p:cNvPr id="6" name="Obrázek 5" descr="4varian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1325447"/>
            <a:ext cx="5923607" cy="4207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60007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Nejúspěšnější pes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Cink Cink Asi Czech Originál	89 bodů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Buck ze Strakatého kožíšku	62 bodů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Bolek Strakatý samet		34 bodů</a:t>
            </a:r>
          </a:p>
          <a:p>
            <a:pPr>
              <a:buNone/>
            </a:pP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Nejúspěšnější fena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Baxy  Boramo  Sole		95 bodů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Berenika Strakatý samet  	77 bodů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Chudobka  Anibob		51 bodů</a:t>
            </a:r>
          </a:p>
          <a:p>
            <a:pPr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Nejúspěšnější chovatelská stanice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Strakatý samet 		194 bodů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Czech Originál		132 bodů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 Luční ulice			119 bodů</a:t>
            </a:r>
          </a:p>
          <a:p>
            <a:pPr marL="514350" indent="-51435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Veterán roku 2010</a:t>
            </a:r>
          </a:p>
          <a:p>
            <a:pPr marL="514350" indent="-514350"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1. 	Barbucha Tyrkys	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bodů</a:t>
            </a:r>
          </a:p>
          <a:p>
            <a:pPr marL="514350" indent="-514350">
              <a:buNone/>
            </a:pPr>
            <a:endParaRPr lang="cs-C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Soutěže se zúčastnilo 70 psů z 24 chovatelských stanic. </a:t>
            </a:r>
            <a:endParaRPr lang="cs-CZ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Sponzoři soutěže v roce 2010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VAFO PRAHA s.r.o. (krmivo Brit)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NOVIKO s.r.o. (granule Calibra)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Jiří Petráň - sklářská dílna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Studio SMS (hrníčky a tašky)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manželé Milbachovi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Dana a Zdeňka Vaňourkovy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Milan Vyskočil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Erika Fiantová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klienti Domu sociálních služeb Slatiňany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manželé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Hasilovi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manželé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Mamičovi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Monika Jarolímová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Soutěž 2011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Nejúspěšnější pes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Nejúspěšnější fena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Nejúspěšnější veterán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Nejúspěšnější chovatelská stanice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Nejlepší pracovní pes/fena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4797152"/>
            <a:ext cx="8496944" cy="132343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Hledáme sponzory na letošní i další roky této výstavní soutěže</a:t>
            </a:r>
            <a:endParaRPr lang="cs-CZ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Mistrovství čsp v agility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Datum: 17.04.2011, Kutná Hora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Uzávěrka: 10.04.2011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Rozhodčí: ing. Alice Glöcknerová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Info: Jitka Slánská – 776 724 661  	jitkaslanska@seznam.cz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Klára Olivová – 739 217 002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odpovědná osoba: Michaela Hobzová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Setkání strakáčů 2011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cca polovina září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severní Morava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Kontakt: 	Petra Doleželová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carrbi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@centrum.cz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Veronika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Hučíková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netacek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@seznam.cz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cs-CZ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Ostatní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Nové vydání brožurky Český strakatý pes od p. Krupičkové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Sjednocení podmínek chovnosti se Slovenskem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Směřovat plemeno k uznání FCI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Bonitace – zpřísnění uchovňování, body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Veškeré platby prosíme přes účet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klubových stránkách mohou být zveřejněny pouze materiály od platných členů KCHMPP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Kontrola členství v KCHMPP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Zpravodaj – 3x za rok, pevně dané termíny uzávěrek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		kontakt: Eva Rokosová, </a:t>
            </a:r>
            <a:r>
              <a:rPr lang="cs-CZ" dirty="0" err="1" smtClean="0">
                <a:hlinkClick r:id="rId2"/>
              </a:rPr>
              <a:t>oswapini</a:t>
            </a:r>
            <a:r>
              <a:rPr lang="cs-CZ" dirty="0" smtClean="0">
                <a:hlinkClick r:id="rId2"/>
              </a:rPr>
              <a:t>@seznam.cz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214686"/>
            <a:ext cx="8229600" cy="11430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Děkuji za pozornost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4941168"/>
            <a:ext cx="5832648" cy="61435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9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Nashledanou po poslední výstavě </a:t>
            </a:r>
            <a:r>
              <a:rPr lang="cs-CZ" sz="9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roce </a:t>
            </a:r>
            <a:r>
              <a:rPr lang="cs-CZ" sz="9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chnes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357166"/>
            <a:ext cx="2786082" cy="286966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Program schůze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MVDr. Michal Čáp – výsledky DKK a LP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Změny ve vedení KCHMPP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Informace o chovu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Bonitace a výstavy v roce 2011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Výsledky výstavní soutěže z roku 2010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Vyhlášení soutěže na rok 2011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Akce čsp 2011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Diskuze a náměty na příští schůzi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Změny vedení KCHMPP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Předseda: 		Jaroslav Rudolf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Hl. poradce chovu: 	Ing. Alena Košťálová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Pokladník: 		Ing. Kateřina Milbachová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Členové: 		Mgr. Václava Rybárová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Markéta Hartmanová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Poradce pro čsp: 	Zdeňka Vaňourková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Churáňovská 2695/3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150 00  Praha 5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vanourkova@seznam.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cz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724 059 894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Přehled odchovů 2011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3 vrhy, 16 štěňat (9 psů, 7 fen)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vrh hnědo-žluto-bílých krátkosrstých čsp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průměr: 5,33 štěňat/1 vrh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průměr Fx = 6,683 %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Současní chovní jedinci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106 psů:	4x čd (+ 2, kteří zatím nesplnili 				podmínky chovnosti)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4x hk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1x hd (+ 1x podmínečně, 1x 				nesplněny podm.)</a:t>
            </a:r>
          </a:p>
          <a:p>
            <a:pPr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78 fen: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7x čd (+1x nesplněny podm.)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3x hk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3x hd (+1x nesplněny podm.)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Zdraví 2010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DKK a LP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Epilepsie 2x (rok 2009 2x), nový případ z roku 2005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Zdvojené řezáky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Anafylaktický šok po tetování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Tříselná kýla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Drobné pupeční kýly (nevadí)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Bonitace 2011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26.03.2011 Mladá Boleslav – Krásná louka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29.05.2011 Dětřichov u Svitav (při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KrV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30.07.2011 Pardubice – Svítkov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10.09.2011 Přerov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12.11.2011 Mladá Boleslav – Krásná louka 	               (při FCI neuznaných plemenech)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Změna místa konání krajské výstavy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29.05.2011 krajská výstava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        NEKONÁ v Lounech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Náhradní místo: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Dětřichov u Svitav, Vysoké pole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vyspole.cz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3071834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Konečné výsledky soutěže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 výstavně nejúspěšnějšího strakáče 2010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08C3-B351-4591-8A03-E13135581C7C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374</Words>
  <Application>Microsoft Office PowerPoint</Application>
  <PresentationFormat>Předvádění na obrazovce (4:3)</PresentationFormat>
  <Paragraphs>137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Program schůze</vt:lpstr>
      <vt:lpstr>1. Změny vedení KCHMPP</vt:lpstr>
      <vt:lpstr>Přehled odchovů 2011</vt:lpstr>
      <vt:lpstr>Současní chovní jedinci</vt:lpstr>
      <vt:lpstr>Zdraví 2010</vt:lpstr>
      <vt:lpstr>Bonitace 2011</vt:lpstr>
      <vt:lpstr>Změna místa konání krajské výstavy</vt:lpstr>
      <vt:lpstr>Konečné výsledky soutěže o výstavně nejúspěšnějšího strakáče 2010</vt:lpstr>
      <vt:lpstr>Snímek 10</vt:lpstr>
      <vt:lpstr>Sponzoři soutěže v roce 2010</vt:lpstr>
      <vt:lpstr>Soutěž 2011</vt:lpstr>
      <vt:lpstr>1. Mistrovství čsp v agility</vt:lpstr>
      <vt:lpstr>2. Setkání strakáčů 2011</vt:lpstr>
      <vt:lpstr>Ostatní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Zdenka</dc:creator>
  <cp:lastModifiedBy>Zdenka</cp:lastModifiedBy>
  <cp:revision>252</cp:revision>
  <dcterms:created xsi:type="dcterms:W3CDTF">2009-10-17T13:58:10Z</dcterms:created>
  <dcterms:modified xsi:type="dcterms:W3CDTF">2011-03-09T17:56:43Z</dcterms:modified>
</cp:coreProperties>
</file>